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6"/>
  </p:notesMasterIdLst>
  <p:sldIdLst>
    <p:sldId id="256" r:id="rId2"/>
    <p:sldId id="277" r:id="rId3"/>
    <p:sldId id="281" r:id="rId4"/>
    <p:sldId id="263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68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850D92-24FF-4798-9ACC-23F10D006EA4}" type="datetimeFigureOut">
              <a:rPr lang="ko-KR" altLang="en-US" smtClean="0"/>
              <a:t>2022-11-16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8ABD9C-D722-4617-9E80-A840A76BB78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9511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7937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536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062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11/16/2022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044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11/16/2022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471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289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52600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66999"/>
            <a:ext cx="5157787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183188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11/16/2022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09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760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B41CFF-90C9-47B3-9DA1-F2BF8D839F7E}" type="datetime1">
              <a:rPr lang="en-US" smtClean="0"/>
              <a:t>11/16/2022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1024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11/16/2022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715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895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11/16/2022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52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"/>
            <a:ext cx="12192000" cy="6858004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1CB7E8AE-A3AC-4BB7-A5C6-F00EC697B265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1392401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5450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949450"/>
            <a:ext cx="10515600" cy="4195763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2460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900" spc="5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11/16/2022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2460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900" spc="5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2460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900">
                <a:solidFill>
                  <a:schemeClr val="bg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8401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4" r:id="rId8"/>
    <p:sldLayoutId id="2147483721" r:id="rId9"/>
    <p:sldLayoutId id="2147483722" r:id="rId10"/>
    <p:sldLayoutId id="2147483723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 spc="14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4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400" kern="1200" spc="6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 spc="6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 spc="6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spc="6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4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600" kern="1200" spc="6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729F2144-48B7-4730-955E-365ECED3A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765FF50-D2F9-4A4F-86ED-F101E172B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2F9C54B-432F-65E0-709D-B0181A6B1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513189"/>
            <a:ext cx="5797883" cy="2667000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dirty="0" err="1">
                <a:solidFill>
                  <a:schemeClr val="tx2"/>
                </a:solidFill>
              </a:rPr>
              <a:t>TinyIoT</a:t>
            </a:r>
            <a:br>
              <a:rPr lang="en-US" altLang="ko-KR" dirty="0">
                <a:solidFill>
                  <a:schemeClr val="tx2"/>
                </a:solidFill>
              </a:rPr>
            </a:br>
            <a:r>
              <a:rPr lang="en-US" altLang="ko-KR" dirty="0" err="1">
                <a:solidFill>
                  <a:schemeClr val="tx2"/>
                </a:solidFill>
              </a:rPr>
              <a:t>Zeroconf</a:t>
            </a:r>
            <a:endParaRPr lang="ko-KR" altLang="en-US" dirty="0">
              <a:solidFill>
                <a:schemeClr val="tx2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AC9EA7A-1530-E4DF-4EAD-2679E49FB2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3408788"/>
            <a:ext cx="5797882" cy="1785690"/>
          </a:xfrm>
        </p:spPr>
        <p:txBody>
          <a:bodyPr anchor="t">
            <a:normAutofit/>
          </a:bodyPr>
          <a:lstStyle/>
          <a:p>
            <a:pPr algn="l"/>
            <a:endParaRPr lang="en-US" altLang="ko-KR" sz="2200" dirty="0">
              <a:solidFill>
                <a:schemeClr val="tx2"/>
              </a:solidFill>
            </a:endParaRPr>
          </a:p>
          <a:p>
            <a:pPr algn="l"/>
            <a:r>
              <a:rPr lang="ko-KR" altLang="en-US" sz="2200" dirty="0">
                <a:solidFill>
                  <a:schemeClr val="tx2"/>
                </a:solidFill>
              </a:rPr>
              <a:t>김동현</a:t>
            </a:r>
          </a:p>
        </p:txBody>
      </p:sp>
      <p:pic>
        <p:nvPicPr>
          <p:cNvPr id="14" name="Picture 3">
            <a:extLst>
              <a:ext uri="{FF2B5EF4-FFF2-40B4-BE49-F238E27FC236}">
                <a16:creationId xmlns:a16="http://schemas.microsoft.com/office/drawing/2014/main" id="{981EC589-DC22-1324-79B8-68F4974510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9247"/>
          <a:stretch/>
        </p:blipFill>
        <p:spPr>
          <a:xfrm>
            <a:off x="7162800" y="10"/>
            <a:ext cx="5029200" cy="5693802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4D834C7-8223-43DA-AA30-E15A1BC7B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3812"/>
            <a:ext cx="12192000" cy="1164188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62DE6C5-8EB8-4E41-B0FF-93563AA4C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061" y="5693811"/>
            <a:ext cx="12191999" cy="1164188"/>
          </a:xfrm>
          <a:prstGeom prst="rect">
            <a:avLst/>
          </a:prstGeom>
          <a:blipFill dpi="0" rotWithShape="1">
            <a:blip r:embed="rId3">
              <a:alphaModFix amt="2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1074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49D5AE-15AF-4BC1-8AC5-F5FA95199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12195048" cy="12954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08A5E7-BD2D-419A-8079-3103083AB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1295400"/>
          </a:xfrm>
          <a:prstGeom prst="rect">
            <a:avLst/>
          </a:prstGeom>
          <a:blipFill dpi="0" rotWithShape="1">
            <a:blip r:embed="rId2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DC8D0E-C733-5006-2BAF-3A50C3C1967B}"/>
              </a:ext>
            </a:extLst>
          </p:cNvPr>
          <p:cNvSpPr txBox="1"/>
          <p:nvPr/>
        </p:nvSpPr>
        <p:spPr>
          <a:xfrm>
            <a:off x="173537" y="1475563"/>
            <a:ext cx="1122210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아두이노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기초 사용법 공부 및 숙지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Discovery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를 위한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아두이노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라이브러리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오픈소스 탐색 및 공부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아두이노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기초 사용법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아두이노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IDE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설치 후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,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아두이노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키트를 사용하여 압력 센서의 압력 값을 출력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   -&gt;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아두이노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기초 사용법 숙지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991DD0-A9EE-791A-23FB-C7E10C48070F}"/>
              </a:ext>
            </a:extLst>
          </p:cNvPr>
          <p:cNvSpPr txBox="1"/>
          <p:nvPr/>
        </p:nvSpPr>
        <p:spPr>
          <a:xfrm>
            <a:off x="312983" y="235435"/>
            <a:ext cx="117521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이번 주 진행 과정</a:t>
            </a:r>
            <a:endParaRPr lang="en-US" altLang="ko-KR" sz="5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0823A0-79AF-26E4-D4E3-80CDECA860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9354" y="3584280"/>
            <a:ext cx="2628288" cy="262828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554567F-9A80-7162-A9BC-DBD54CB23E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4359" y="3588729"/>
            <a:ext cx="2628288" cy="2628288"/>
          </a:xfrm>
          <a:prstGeom prst="rect">
            <a:avLst/>
          </a:prstGeom>
        </p:spPr>
      </p:pic>
      <p:sp>
        <p:nvSpPr>
          <p:cNvPr id="7" name="Rectangle 36">
            <a:extLst>
              <a:ext uri="{FF2B5EF4-FFF2-40B4-BE49-F238E27FC236}">
                <a16:creationId xmlns:a16="http://schemas.microsoft.com/office/drawing/2014/main" id="{CF0AE874-1A11-0519-38B6-C881FAF4E8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86102" y="6367351"/>
            <a:ext cx="413479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33"/>
              </a:buClr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Char char="»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990033"/>
              </a:buClr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990033"/>
              </a:buClr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압력 센서에 압력을 가하지 않을 때 </a:t>
            </a:r>
            <a:r>
              <a:rPr lang="en-US" altLang="ko-KR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LED</a:t>
            </a:r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에 불이 들어옴</a:t>
            </a:r>
            <a:r>
              <a:rPr lang="en-US" altLang="ko-KR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de-DE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Rectangle 36">
            <a:extLst>
              <a:ext uri="{FF2B5EF4-FFF2-40B4-BE49-F238E27FC236}">
                <a16:creationId xmlns:a16="http://schemas.microsoft.com/office/drawing/2014/main" id="{93794D60-18BD-17B5-8F69-AC51C5763F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18370" y="6361428"/>
            <a:ext cx="413479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33"/>
              </a:buClr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Char char="»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990033"/>
              </a:buClr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990033"/>
              </a:buClr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압력 센서에 압력을 가할 때 </a:t>
            </a:r>
            <a:r>
              <a:rPr lang="en-US" altLang="ko-KR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LED</a:t>
            </a:r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에 불이 꺼짐</a:t>
            </a:r>
            <a:r>
              <a:rPr lang="en-US" altLang="ko-KR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de-DE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4934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F49D5AE-15AF-4BC1-8AC5-F5FA95199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12195048" cy="12954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608A5E7-BD2D-419A-8079-3103083AB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1295400"/>
          </a:xfrm>
          <a:prstGeom prst="rect">
            <a:avLst/>
          </a:prstGeom>
          <a:blipFill dpi="0" rotWithShape="1">
            <a:blip r:embed="rId2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C3512B-10F5-C99F-2250-F0845ECE1362}"/>
              </a:ext>
            </a:extLst>
          </p:cNvPr>
          <p:cNvSpPr txBox="1"/>
          <p:nvPr/>
        </p:nvSpPr>
        <p:spPr>
          <a:xfrm>
            <a:off x="312983" y="216813"/>
            <a:ext cx="117521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이번 주 진행 과정</a:t>
            </a:r>
            <a:endParaRPr lang="en-US" altLang="ko-KR" sz="5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416975A-271F-38E7-830C-6F4FC4463C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783" y="1415290"/>
            <a:ext cx="4379861" cy="532282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04931768-9004-D727-0ED6-64A59B40AE75}"/>
              </a:ext>
            </a:extLst>
          </p:cNvPr>
          <p:cNvSpPr/>
          <p:nvPr/>
        </p:nvSpPr>
        <p:spPr>
          <a:xfrm>
            <a:off x="6775687" y="4997450"/>
            <a:ext cx="381017" cy="1511300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E90DD5D7-1704-DD27-7146-BAB934258C58}"/>
              </a:ext>
            </a:extLst>
          </p:cNvPr>
          <p:cNvCxnSpPr>
            <a:stCxn id="2" idx="1"/>
          </p:cNvCxnSpPr>
          <p:nvPr/>
        </p:nvCxnSpPr>
        <p:spPr>
          <a:xfrm flipH="1">
            <a:off x="5543550" y="5753100"/>
            <a:ext cx="123213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36">
            <a:extLst>
              <a:ext uri="{FF2B5EF4-FFF2-40B4-BE49-F238E27FC236}">
                <a16:creationId xmlns:a16="http://schemas.microsoft.com/office/drawing/2014/main" id="{46959628-BB63-501D-ED5D-7A9B596EF9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25617" y="5614600"/>
            <a:ext cx="413479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rgbClr val="990033"/>
              </a:buClr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Char char="»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990033"/>
              </a:buClr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990033"/>
              </a:buClr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이 값들을 </a:t>
            </a:r>
            <a:r>
              <a:rPr lang="en-US" altLang="ko-KR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Server</a:t>
            </a:r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에 </a:t>
            </a:r>
            <a:r>
              <a:rPr lang="en-US" altLang="ko-KR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CIN </a:t>
            </a:r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요청을 보내는 것이 목표</a:t>
            </a:r>
            <a:r>
              <a:rPr lang="en-US" altLang="ko-KR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de-DE" alt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1" name="Rectangle 36">
            <a:extLst>
              <a:ext uri="{FF2B5EF4-FFF2-40B4-BE49-F238E27FC236}">
                <a16:creationId xmlns:a16="http://schemas.microsoft.com/office/drawing/2014/main" id="{16C876F8-37B7-CC73-23F9-AFC87077B4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56705" y="5157387"/>
            <a:ext cx="1314196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lr>
                <a:srgbClr val="990033"/>
              </a:buClr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Clr>
                <a:srgbClr val="990033"/>
              </a:buClr>
              <a:buChar char="»"/>
              <a:defRPr sz="24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Clr>
                <a:srgbClr val="990033"/>
              </a:buClr>
              <a:buChar char="•"/>
              <a:defRPr sz="20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Clr>
                <a:srgbClr val="990033"/>
              </a:buClr>
              <a:buChar char="–"/>
              <a:defRPr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Comic Sans MS" panose="030F0702030302020204" pitchFamily="66" charset="0"/>
                <a:ea typeface="MS PGothic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실시간 압력 값</a:t>
            </a:r>
            <a:r>
              <a:rPr lang="en-US" altLang="ko-KR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377564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7962AE0-6A1C-4B76-9D52-10E5E6D7D3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12188952" cy="6858000"/>
          </a:xfrm>
          <a:prstGeom prst="rect">
            <a:avLst/>
          </a:prstGeom>
          <a:solidFill>
            <a:schemeClr val="bg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49D5AE-15AF-4BC1-8AC5-F5FA95199E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048" y="0"/>
            <a:ext cx="12195048" cy="1295400"/>
          </a:xfrm>
          <a:prstGeom prst="rect">
            <a:avLst/>
          </a:prstGeom>
          <a:solidFill>
            <a:schemeClr val="tx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608A5E7-BD2D-419A-8079-3103083AB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1295400"/>
          </a:xfrm>
          <a:prstGeom prst="rect">
            <a:avLst/>
          </a:prstGeom>
          <a:blipFill dpi="0" rotWithShape="1">
            <a:blip r:embed="rId2">
              <a:alphaModFix amt="24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88900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37CD8E4F-A04C-7ECC-BD56-C04060DA6388}"/>
              </a:ext>
            </a:extLst>
          </p:cNvPr>
          <p:cNvSpPr txBox="1">
            <a:spLocks/>
          </p:cNvSpPr>
          <p:nvPr/>
        </p:nvSpPr>
        <p:spPr>
          <a:xfrm>
            <a:off x="312983" y="1583324"/>
            <a:ext cx="11752187" cy="5099774"/>
          </a:xfrm>
          <a:prstGeom prst="rect">
            <a:avLst/>
          </a:prstGeom>
        </p:spPr>
        <p:txBody>
          <a:bodyPr lIns="109728" tIns="109728" rIns="109728" bIns="91440">
            <a:normAutofit/>
          </a:bodyPr>
          <a:lstStyle>
            <a:lvl1pPr marL="228600" indent="-228600" algn="l" defTabSz="914400" rtl="0" eaLnBrk="1" latinLnBrk="0" hangingPunct="1">
              <a:lnSpc>
                <a:spcPct val="114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 spc="6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 spc="6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 spc="6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 spc="6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4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 spc="6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altLang="ko-KR" sz="1800" dirty="0">
              <a:solidFill>
                <a:schemeClr val="tx2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ko-KR" sz="1800" dirty="0">
              <a:solidFill>
                <a:schemeClr val="tx2"/>
              </a:solidFill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1D01ACEA-5438-5679-340C-8277C5346A37}"/>
              </a:ext>
            </a:extLst>
          </p:cNvPr>
          <p:cNvSpPr txBox="1"/>
          <p:nvPr/>
        </p:nvSpPr>
        <p:spPr>
          <a:xfrm>
            <a:off x="312983" y="235435"/>
            <a:ext cx="117521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5400" dirty="0" err="1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아두이노</a:t>
            </a:r>
            <a:r>
              <a:rPr lang="ko-KR" altLang="en-US" sz="54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sz="54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Discovery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2D96C36-C412-F1A4-CDB0-E6D2934C5803}"/>
              </a:ext>
            </a:extLst>
          </p:cNvPr>
          <p:cNvSpPr txBox="1"/>
          <p:nvPr/>
        </p:nvSpPr>
        <p:spPr>
          <a:xfrm>
            <a:off x="306887" y="1682666"/>
            <a:ext cx="11222107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아두이노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Discovery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를 위한 </a:t>
            </a:r>
            <a:r>
              <a:rPr lang="en-US" altLang="ko-KR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Wifi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실드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-&gt;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제공 받은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 ESP-WROOM-02D</a:t>
            </a: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ESP-WROOM-02D</a:t>
            </a: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ESP8266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를 탑재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 -&gt; ESP8266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의 모든 기능과 호환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이를 사용하여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Discovery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가 가능하도록 방법을 찾는 중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marL="342900" indent="-342900">
              <a:buAutoNum type="arabicPeriod"/>
            </a:pPr>
            <a:r>
              <a:rPr lang="ko-KR" altLang="en-US" sz="20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제공되는 라이브러리를 사용하는 방법</a:t>
            </a:r>
            <a:r>
              <a:rPr lang="en-US" altLang="ko-KR" sz="20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ESP8266 library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의 여러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library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사용 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ex)ESP8266mDNS library</a:t>
            </a:r>
          </a:p>
          <a:p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-&gt; ESP8266mDNS library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의 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example code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를 통해 환경 설정 중 여러 오류 해결 중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endParaRPr lang="en-US" altLang="ko-KR" sz="20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en-US" altLang="ko-KR" sz="20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2. </a:t>
            </a:r>
            <a:r>
              <a:rPr lang="ko-KR" altLang="en-US" sz="20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오픈 소스를 활용한 </a:t>
            </a:r>
            <a:r>
              <a:rPr lang="en-US" altLang="ko-KR" sz="2000" dirty="0" err="1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mdns</a:t>
            </a:r>
            <a:r>
              <a:rPr lang="en-US" altLang="ko-KR" sz="20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discovery </a:t>
            </a:r>
            <a:r>
              <a:rPr lang="ko-KR" altLang="en-US" sz="20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구현</a:t>
            </a:r>
            <a:r>
              <a:rPr lang="en-US" altLang="ko-KR" sz="2000" dirty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여러 오픈소스를 탐색하여 방법을 찾는 중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b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</a:b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Ex) </a:t>
            </a:r>
            <a:r>
              <a:rPr lang="en-US" altLang="ko-KR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MDNS_Generic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,  Arduino </a:t>
            </a:r>
            <a:r>
              <a:rPr lang="en-US" altLang="ko-KR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mdns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-discovery 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등등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i="1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29702073"/>
      </p:ext>
    </p:extLst>
  </p:cSld>
  <p:clrMapOvr>
    <a:masterClrMapping/>
  </p:clrMapOvr>
</p:sld>
</file>

<file path=ppt/theme/theme1.xml><?xml version="1.0" encoding="utf-8"?>
<a:theme xmlns:a="http://schemas.openxmlformats.org/drawingml/2006/main" name="BlockprintVTI">
  <a:themeElements>
    <a:clrScheme name="AnalogousFromDarkSeedLeftStep">
      <a:dk1>
        <a:srgbClr val="000000"/>
      </a:dk1>
      <a:lt1>
        <a:srgbClr val="FFFFFF"/>
      </a:lt1>
      <a:dk2>
        <a:srgbClr val="311C21"/>
      </a:dk2>
      <a:lt2>
        <a:srgbClr val="F0F3F3"/>
      </a:lt2>
      <a:accent1>
        <a:srgbClr val="C34D55"/>
      </a:accent1>
      <a:accent2>
        <a:srgbClr val="B13B75"/>
      </a:accent2>
      <a:accent3>
        <a:srgbClr val="C34DB8"/>
      </a:accent3>
      <a:accent4>
        <a:srgbClr val="8B3BB1"/>
      </a:accent4>
      <a:accent5>
        <a:srgbClr val="6B4DC3"/>
      </a:accent5>
      <a:accent6>
        <a:srgbClr val="3B4DB1"/>
      </a:accent6>
      <a:hlink>
        <a:srgbClr val="8453C5"/>
      </a:hlink>
      <a:folHlink>
        <a:srgbClr val="7F7F7F"/>
      </a:folHlink>
    </a:clrScheme>
    <a:fontScheme name="Custom 56">
      <a:majorFont>
        <a:latin typeface="Malgun Gothic"/>
        <a:ea typeface=""/>
        <a:cs typeface=""/>
      </a:majorFont>
      <a:minorFont>
        <a:latin typeface="Malgun Gothic Semi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lockprintVTI" id="{AA8C8908-6BA4-477C-AEA4-CB6C32A1FE3B}" vid="{36392749-7C1D-4938-93BB-440CD2A1B0AB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2335</TotalTime>
  <Words>179</Words>
  <Application>Microsoft Office PowerPoint</Application>
  <PresentationFormat>와이드스크린</PresentationFormat>
  <Paragraphs>32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11" baseType="lpstr">
      <vt:lpstr>AvenirNext LT Pro Medium</vt:lpstr>
      <vt:lpstr>HY견고딕</vt:lpstr>
      <vt:lpstr>Malgun Gothic Semilight</vt:lpstr>
      <vt:lpstr>Malgun Gothic</vt:lpstr>
      <vt:lpstr>Malgun Gothic</vt:lpstr>
      <vt:lpstr>Arial</vt:lpstr>
      <vt:lpstr>BlockprintVTI</vt:lpstr>
      <vt:lpstr>TinyIoT Zeroconf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TinyIoT Zeroconf</dc:title>
  <dc:creator>김 동현</dc:creator>
  <cp:lastModifiedBy>김 동현</cp:lastModifiedBy>
  <cp:revision>154</cp:revision>
  <dcterms:created xsi:type="dcterms:W3CDTF">2022-08-24T02:08:11Z</dcterms:created>
  <dcterms:modified xsi:type="dcterms:W3CDTF">2022-11-16T04:51:34Z</dcterms:modified>
</cp:coreProperties>
</file>

<file path=docProps/thumbnail.jpeg>
</file>